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2"/>
  </p:sldMasterIdLst>
  <p:sldIdLst>
    <p:sldId id="256" r:id="rId3"/>
    <p:sldId id="260" r:id="rId4"/>
    <p:sldId id="265" r:id="rId5"/>
    <p:sldId id="257" r:id="rId6"/>
    <p:sldId id="264" r:id="rId7"/>
    <p:sldId id="266" r:id="rId8"/>
    <p:sldId id="259" r:id="rId9"/>
    <p:sldId id="262" r:id="rId10"/>
    <p:sldId id="261" r:id="rId11"/>
    <p:sldId id="268" r:id="rId12"/>
    <p:sldId id="269" r:id="rId13"/>
    <p:sldId id="267" r:id="rId14"/>
    <p:sldId id="270" r:id="rId15"/>
    <p:sldId id="271" r:id="rId16"/>
    <p:sldId id="272" r:id="rId17"/>
    <p:sldId id="273" r:id="rId18"/>
    <p:sldId id="263" r:id="rId1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95179" autoAdjust="0"/>
  </p:normalViewPr>
  <p:slideViewPr>
    <p:cSldViewPr>
      <p:cViewPr varScale="1">
        <p:scale>
          <a:sx n="74" d="100"/>
          <a:sy n="74" d="100"/>
        </p:scale>
        <p:origin x="-143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A12CE02-7536-43F5-870E-B4DE178CD239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FC05CC3-B51C-444D-9330-A76F8DA7BDBF}">
      <dgm:prSet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Личностные</a:t>
          </a: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бережного, эмоционально – положительного отношения к миру природы;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воспитывать любовь к природе, желание ее оберегать;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любознательности, творческой активности</a:t>
          </a:r>
          <a: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639F06C-88D2-4885-BFC4-FC70E01F646F}" type="parTrans" cxnId="{C40BA87C-9A76-460F-B42B-153698AAB27D}">
      <dgm:prSet/>
      <dgm:spPr/>
      <dgm:t>
        <a:bodyPr/>
        <a:lstStyle/>
        <a:p>
          <a:endParaRPr lang="ru-RU"/>
        </a:p>
      </dgm:t>
    </dgm:pt>
    <dgm:pt modelId="{817663E1-ADC9-479F-8FE2-6EDC177779C1}" type="sibTrans" cxnId="{C40BA87C-9A76-460F-B42B-153698AAB27D}">
      <dgm:prSet/>
      <dgm:spPr/>
      <dgm:t>
        <a:bodyPr/>
        <a:lstStyle/>
        <a:p>
          <a:endParaRPr lang="ru-RU"/>
        </a:p>
      </dgm:t>
    </dgm:pt>
    <dgm:pt modelId="{173712DD-8CEE-4691-BA41-D5EC3BDB48C4}">
      <dgm:prSet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Регулятивные </a:t>
          </a:r>
          <a:b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навыков элементарных общепринятых норм и правил поведения;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развитие таких качеств, как целеустремленность и настойчивость в достижении цели, готовность к преодолению трудностей;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стимулировать желание организовать самостоятельную исследовательскую деятельность для ответа на интересующий вопрос.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44E5DB2-D3AF-432A-858D-F9071523D0A6}" type="parTrans" cxnId="{0CDE6461-E761-4E73-A41E-D19B38E03447}">
      <dgm:prSet/>
      <dgm:spPr/>
      <dgm:t>
        <a:bodyPr/>
        <a:lstStyle/>
        <a:p>
          <a:endParaRPr lang="ru-RU"/>
        </a:p>
      </dgm:t>
    </dgm:pt>
    <dgm:pt modelId="{A94A291D-A358-4298-8F97-AF6FA9068A37}" type="sibTrans" cxnId="{0CDE6461-E761-4E73-A41E-D19B38E03447}">
      <dgm:prSet/>
      <dgm:spPr/>
      <dgm:t>
        <a:bodyPr/>
        <a:lstStyle/>
        <a:p>
          <a:endParaRPr lang="ru-RU"/>
        </a:p>
      </dgm:t>
    </dgm:pt>
    <dgm:pt modelId="{2A7649A8-1E49-438E-AB0E-9ED2EDD9870B}">
      <dgm:prSet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Коммуникативные </a:t>
          </a:r>
          <a:b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развитие умений работать в группе: сотрудничать, разрешать споры, договариваться друг с другом, уступать;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способствовать развитию связной, диалогической речи. Развитие навыков общения.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7F1BED7-B100-46AF-AC79-C198EC91E9DE}" type="parTrans" cxnId="{E5601FB1-CEDB-4C54-A06A-6E748DFF0D9E}">
      <dgm:prSet/>
      <dgm:spPr/>
      <dgm:t>
        <a:bodyPr/>
        <a:lstStyle/>
        <a:p>
          <a:endParaRPr lang="ru-RU"/>
        </a:p>
      </dgm:t>
    </dgm:pt>
    <dgm:pt modelId="{2A9DF7E8-4F95-4BE0-83A8-386344F93B37}" type="sibTrans" cxnId="{E5601FB1-CEDB-4C54-A06A-6E748DFF0D9E}">
      <dgm:prSet/>
      <dgm:spPr/>
      <dgm:t>
        <a:bodyPr/>
        <a:lstStyle/>
        <a:p>
          <a:endParaRPr lang="ru-RU"/>
        </a:p>
      </dgm:t>
    </dgm:pt>
    <dgm:pt modelId="{23B9D9B5-1557-47F3-BBB0-2766731F0ABE}">
      <dgm:prSet custT="1"/>
      <dgm:spPr/>
      <dgm:t>
        <a:bodyPr/>
        <a:lstStyle/>
        <a:p>
          <a: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Познавательные </a:t>
          </a:r>
          <a:br>
            <a:rPr lang="ru-RU" sz="1400" b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представления детей о разнообразии семян, о роли семян в природе и жизни человека;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расширить представление детей о мире цветов;</a:t>
          </a:r>
          <a:b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расширять познавательный опыт детей в обобщенном виде с помощью наглядных средств; развивать умение сопоставлять, делать выводы; ориентироваться в информационном пространстве; применять полученные знания; овладение трудовыми навыками.</a:t>
          </a:r>
          <a:endParaRPr lang="ru-RU" sz="14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7D41C72F-F4E6-43AE-8D74-C348E022BBDD}" type="parTrans" cxnId="{D1185BEB-66EA-481E-954F-8169D83AB0AE}">
      <dgm:prSet/>
      <dgm:spPr/>
      <dgm:t>
        <a:bodyPr/>
        <a:lstStyle/>
        <a:p>
          <a:endParaRPr lang="ru-RU"/>
        </a:p>
      </dgm:t>
    </dgm:pt>
    <dgm:pt modelId="{142B2D2C-0416-48D1-A58F-75F4BD39E235}" type="sibTrans" cxnId="{D1185BEB-66EA-481E-954F-8169D83AB0AE}">
      <dgm:prSet/>
      <dgm:spPr/>
      <dgm:t>
        <a:bodyPr/>
        <a:lstStyle/>
        <a:p>
          <a:endParaRPr lang="ru-RU"/>
        </a:p>
      </dgm:t>
    </dgm:pt>
    <dgm:pt modelId="{925C572D-42F3-45C8-93EE-E46F1C5C94DF}" type="pres">
      <dgm:prSet presAssocID="{2A12CE02-7536-43F5-870E-B4DE178CD239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6433341-49B7-4D61-8F51-BF0B4094314E}" type="pres">
      <dgm:prSet presAssocID="{2A7649A8-1E49-438E-AB0E-9ED2EDD9870B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CD1F4A-C5A3-4AFB-940F-ED1959D4C42B}" type="pres">
      <dgm:prSet presAssocID="{2A9DF7E8-4F95-4BE0-83A8-386344F93B37}" presName="sibTrans" presStyleCnt="0"/>
      <dgm:spPr/>
    </dgm:pt>
    <dgm:pt modelId="{8AB66D2C-D0E2-45F1-BE5A-E20652E89F97}" type="pres">
      <dgm:prSet presAssocID="{DFC05CC3-B51C-444D-9330-A76F8DA7BDBF}" presName="node" presStyleLbl="node1" presStyleIdx="1" presStyleCnt="4" custLinFactNeighborX="-303" custLinFactNeighborY="-170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92172D5-30ED-4A53-B504-AC36F882C977}" type="pres">
      <dgm:prSet presAssocID="{817663E1-ADC9-479F-8FE2-6EDC177779C1}" presName="sibTrans" presStyleCnt="0"/>
      <dgm:spPr/>
    </dgm:pt>
    <dgm:pt modelId="{B0FD25B4-4930-4CCF-8262-20D0873770C5}" type="pres">
      <dgm:prSet presAssocID="{23B9D9B5-1557-47F3-BBB0-2766731F0ABE}" presName="node" presStyleLbl="node1" presStyleIdx="2" presStyleCnt="4" custScaleY="1101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345162-D151-4426-B6E8-E985641C7F38}" type="pres">
      <dgm:prSet presAssocID="{142B2D2C-0416-48D1-A58F-75F4BD39E235}" presName="sibTrans" presStyleCnt="0"/>
      <dgm:spPr/>
    </dgm:pt>
    <dgm:pt modelId="{79AAA1D9-F453-4D12-B4AF-A16D4EA875FF}" type="pres">
      <dgm:prSet presAssocID="{173712DD-8CEE-4691-BA41-D5EC3BDB48C4}" presName="node" presStyleLbl="node1" presStyleIdx="3" presStyleCnt="4" custScaleY="10998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5601FB1-CEDB-4C54-A06A-6E748DFF0D9E}" srcId="{2A12CE02-7536-43F5-870E-B4DE178CD239}" destId="{2A7649A8-1E49-438E-AB0E-9ED2EDD9870B}" srcOrd="0" destOrd="0" parTransId="{97F1BED7-B100-46AF-AC79-C198EC91E9DE}" sibTransId="{2A9DF7E8-4F95-4BE0-83A8-386344F93B37}"/>
    <dgm:cxn modelId="{0CDE6461-E761-4E73-A41E-D19B38E03447}" srcId="{2A12CE02-7536-43F5-870E-B4DE178CD239}" destId="{173712DD-8CEE-4691-BA41-D5EC3BDB48C4}" srcOrd="3" destOrd="0" parTransId="{544E5DB2-D3AF-432A-858D-F9071523D0A6}" sibTransId="{A94A291D-A358-4298-8F97-AF6FA9068A37}"/>
    <dgm:cxn modelId="{2EDE5B5D-F5F3-40C3-B660-34E717BEA99C}" type="presOf" srcId="{DFC05CC3-B51C-444D-9330-A76F8DA7BDBF}" destId="{8AB66D2C-D0E2-45F1-BE5A-E20652E89F97}" srcOrd="0" destOrd="0" presId="urn:microsoft.com/office/officeart/2005/8/layout/default"/>
    <dgm:cxn modelId="{D1185BEB-66EA-481E-954F-8169D83AB0AE}" srcId="{2A12CE02-7536-43F5-870E-B4DE178CD239}" destId="{23B9D9B5-1557-47F3-BBB0-2766731F0ABE}" srcOrd="2" destOrd="0" parTransId="{7D41C72F-F4E6-43AE-8D74-C348E022BBDD}" sibTransId="{142B2D2C-0416-48D1-A58F-75F4BD39E235}"/>
    <dgm:cxn modelId="{C40BA87C-9A76-460F-B42B-153698AAB27D}" srcId="{2A12CE02-7536-43F5-870E-B4DE178CD239}" destId="{DFC05CC3-B51C-444D-9330-A76F8DA7BDBF}" srcOrd="1" destOrd="0" parTransId="{5639F06C-88D2-4885-BFC4-FC70E01F646F}" sibTransId="{817663E1-ADC9-479F-8FE2-6EDC177779C1}"/>
    <dgm:cxn modelId="{013CADBA-7223-414F-B964-47A4B4BD87DB}" type="presOf" srcId="{2A7649A8-1E49-438E-AB0E-9ED2EDD9870B}" destId="{46433341-49B7-4D61-8F51-BF0B4094314E}" srcOrd="0" destOrd="0" presId="urn:microsoft.com/office/officeart/2005/8/layout/default"/>
    <dgm:cxn modelId="{389B3DF2-3983-4058-89DE-21959C9C4586}" type="presOf" srcId="{23B9D9B5-1557-47F3-BBB0-2766731F0ABE}" destId="{B0FD25B4-4930-4CCF-8262-20D0873770C5}" srcOrd="0" destOrd="0" presId="urn:microsoft.com/office/officeart/2005/8/layout/default"/>
    <dgm:cxn modelId="{44EB26E9-BFF1-472D-A8A9-4C20A4E698C6}" type="presOf" srcId="{2A12CE02-7536-43F5-870E-B4DE178CD239}" destId="{925C572D-42F3-45C8-93EE-E46F1C5C94DF}" srcOrd="0" destOrd="0" presId="urn:microsoft.com/office/officeart/2005/8/layout/default"/>
    <dgm:cxn modelId="{3E85B642-931C-40A9-B810-426646E579F7}" type="presOf" srcId="{173712DD-8CEE-4691-BA41-D5EC3BDB48C4}" destId="{79AAA1D9-F453-4D12-B4AF-A16D4EA875FF}" srcOrd="0" destOrd="0" presId="urn:microsoft.com/office/officeart/2005/8/layout/default"/>
    <dgm:cxn modelId="{B7D6A5C6-AB73-4609-9768-65425D48E9AD}" type="presParOf" srcId="{925C572D-42F3-45C8-93EE-E46F1C5C94DF}" destId="{46433341-49B7-4D61-8F51-BF0B4094314E}" srcOrd="0" destOrd="0" presId="urn:microsoft.com/office/officeart/2005/8/layout/default"/>
    <dgm:cxn modelId="{650DE5A4-F46C-42B4-B27B-808F2307CE46}" type="presParOf" srcId="{925C572D-42F3-45C8-93EE-E46F1C5C94DF}" destId="{B0CD1F4A-C5A3-4AFB-940F-ED1959D4C42B}" srcOrd="1" destOrd="0" presId="urn:microsoft.com/office/officeart/2005/8/layout/default"/>
    <dgm:cxn modelId="{F9C0EC14-272D-4607-8E18-AFEAA0C5DBF6}" type="presParOf" srcId="{925C572D-42F3-45C8-93EE-E46F1C5C94DF}" destId="{8AB66D2C-D0E2-45F1-BE5A-E20652E89F97}" srcOrd="2" destOrd="0" presId="urn:microsoft.com/office/officeart/2005/8/layout/default"/>
    <dgm:cxn modelId="{09B1DFA2-CAE6-4D88-9164-E8BBC114A822}" type="presParOf" srcId="{925C572D-42F3-45C8-93EE-E46F1C5C94DF}" destId="{B92172D5-30ED-4A53-B504-AC36F882C977}" srcOrd="3" destOrd="0" presId="urn:microsoft.com/office/officeart/2005/8/layout/default"/>
    <dgm:cxn modelId="{866DA477-52F4-4AE9-AE1C-DBEA56BF5944}" type="presParOf" srcId="{925C572D-42F3-45C8-93EE-E46F1C5C94DF}" destId="{B0FD25B4-4930-4CCF-8262-20D0873770C5}" srcOrd="4" destOrd="0" presId="urn:microsoft.com/office/officeart/2005/8/layout/default"/>
    <dgm:cxn modelId="{8B4DC518-A2F7-4959-BCFF-1F9B957056A4}" type="presParOf" srcId="{925C572D-42F3-45C8-93EE-E46F1C5C94DF}" destId="{2E345162-D151-4426-B6E8-E985641C7F38}" srcOrd="5" destOrd="0" presId="urn:microsoft.com/office/officeart/2005/8/layout/default"/>
    <dgm:cxn modelId="{7DF9A568-279D-4352-A7D1-E58F6A494732}" type="presParOf" srcId="{925C572D-42F3-45C8-93EE-E46F1C5C94DF}" destId="{79AAA1D9-F453-4D12-B4AF-A16D4EA875FF}" srcOrd="6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6433341-49B7-4D61-8F51-BF0B4094314E}">
      <dsp:nvSpPr>
        <dsp:cNvPr id="0" name=""/>
        <dsp:cNvSpPr/>
      </dsp:nvSpPr>
      <dsp:spPr>
        <a:xfrm>
          <a:off x="922" y="215750"/>
          <a:ext cx="3598966" cy="21593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Коммуникативные </a:t>
          </a:r>
          <a:b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развитие умений работать в группе: сотрудничать, разрешать споры, договариваться друг с другом, уступать;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способствовать развитию связной, диалогической речи. Развитие навыков общения.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2" y="215750"/>
        <a:ext cx="3598966" cy="2159379"/>
      </dsp:txXfrm>
    </dsp:sp>
    <dsp:sp modelId="{8AB66D2C-D0E2-45F1-BE5A-E20652E89F97}">
      <dsp:nvSpPr>
        <dsp:cNvPr id="0" name=""/>
        <dsp:cNvSpPr/>
      </dsp:nvSpPr>
      <dsp:spPr>
        <a:xfrm>
          <a:off x="3948880" y="178954"/>
          <a:ext cx="3598966" cy="215937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Личностные</a:t>
          </a: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 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бережного, эмоционально – положительного отношения к миру природы;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воспитывать любовь к природе, желание ее оберегать;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любознательности, творческой активности</a:t>
          </a:r>
          <a: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  <a:t>.</a:t>
          </a:r>
          <a:br>
            <a:rPr lang="ru-RU" sz="1400" kern="1200" dirty="0" smtClean="0"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kern="1200" dirty="0"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48880" y="178954"/>
        <a:ext cx="3598966" cy="2159379"/>
      </dsp:txXfrm>
    </dsp:sp>
    <dsp:sp modelId="{B0FD25B4-4930-4CCF-8262-20D0873770C5}">
      <dsp:nvSpPr>
        <dsp:cNvPr id="0" name=""/>
        <dsp:cNvSpPr/>
      </dsp:nvSpPr>
      <dsp:spPr>
        <a:xfrm>
          <a:off x="922" y="2735027"/>
          <a:ext cx="3598966" cy="237754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Познавательные </a:t>
          </a:r>
          <a:b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представления детей о разнообразии семян, о роли семян в природе и жизни человека;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расширить представление детей о мире цветов;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расширять познавательный опыт детей в обобщенном виде с помощью наглядных средств; развивать умение сопоставлять, делать выводы; ориентироваться в информационном пространстве; применять полученные знания; овладение трудовыми навыками.</a:t>
          </a: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922" y="2735027"/>
        <a:ext cx="3598966" cy="2377541"/>
      </dsp:txXfrm>
    </dsp:sp>
    <dsp:sp modelId="{79AAA1D9-F453-4D12-B4AF-A16D4EA875FF}">
      <dsp:nvSpPr>
        <dsp:cNvPr id="0" name=""/>
        <dsp:cNvSpPr/>
      </dsp:nvSpPr>
      <dsp:spPr>
        <a:xfrm>
          <a:off x="3959785" y="2736301"/>
          <a:ext cx="3598966" cy="2374993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Регулятивные </a:t>
          </a:r>
          <a:br>
            <a:rPr lang="ru-RU" sz="1400" b="1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формирование навыков элементарных общепринятых норм и правил поведения;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развитие таких качеств, как целеустремленность и настойчивость в достижении цели, готовность к преодолению трудностей;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- стимулировать желание организовать самостоятельную исследовательскую деятельность для ответа на интересующий вопрос.</a:t>
          </a:r>
          <a:br>
            <a:rPr lang="ru-RU" sz="1400" kern="1200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</a:br>
          <a:endParaRPr lang="ru-RU" sz="1400" kern="1200" dirty="0">
            <a:solidFill>
              <a:schemeClr val="tx1">
                <a:lumMod val="95000"/>
                <a:lumOff val="5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959785" y="2736301"/>
        <a:ext cx="3598966" cy="2374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90C7F9B-C9E8-4B93-AECC-0CDA5015C33D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568D485-F62B-4DB5-92C8-B9485E30562C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F255712-963A-425C-8C8F-B692A2EC89F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B724021-C48E-462A-8775-B9CBD424446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0B5ADA-ACAA-4EB9-BF86-B3B8576D0F42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0880633-773C-4E4F-A616-23F8F9F13248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0AC763-E615-434A-8789-0B2308422413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0CEDDB4-2DEF-43B5-AEE2-65CBABC6F999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77D49C-DF3F-4CAD-AB71-4E8C0C3CBB5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785BA1-6549-4A57-B92D-30B37AF33761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4D57DF-55AD-4B7C-A329-283D357C2B1E}" type="slidenum">
              <a:rPr lang="ru-RU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ru-RU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E4ED3C36-FA1A-4BF5-92F4-23185D1E7F31}" type="slidenum">
              <a:rPr lang="ru-RU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260649"/>
            <a:ext cx="8134672" cy="2160239"/>
          </a:xfrm>
        </p:spPr>
        <p:txBody>
          <a:bodyPr/>
          <a:lstStyle/>
          <a:p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Экологический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 детском саду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«Расти цветок».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4644008" y="5373216"/>
            <a:ext cx="4320480" cy="1080120"/>
          </a:xfrm>
        </p:spPr>
        <p:txBody>
          <a:bodyPr/>
          <a:lstStyle/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Старшая </a:t>
            </a:r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группа№ 6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Воспитатели: Жданова. Н. В.</a:t>
            </a:r>
          </a:p>
          <a:p>
            <a:r>
              <a:rPr lang="ru-RU" sz="1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Гончарова. А. Н.          </a:t>
            </a:r>
            <a:endParaRPr lang="ru-RU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75656" y="274638"/>
            <a:ext cx="4968552" cy="1143000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Посадка листика фиалки в подготовленную почву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501008"/>
            <a:ext cx="2440108" cy="325578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2132856"/>
            <a:ext cx="2783609" cy="3310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216" y="65072"/>
            <a:ext cx="2528104" cy="33657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743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6632"/>
            <a:ext cx="2320655" cy="3096344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79912" y="1556792"/>
            <a:ext cx="2536516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55257" y="3284984"/>
            <a:ext cx="2609231" cy="3488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4" y="188640"/>
            <a:ext cx="4736854" cy="6309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2398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699231"/>
            <a:ext cx="3744416" cy="498646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260648"/>
            <a:ext cx="3794225" cy="506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3443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7663" y="139212"/>
            <a:ext cx="3445691" cy="45859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76056" y="1459708"/>
            <a:ext cx="3959177" cy="5282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1571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7162" y="139212"/>
            <a:ext cx="3599408" cy="480195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5656" y="1773338"/>
            <a:ext cx="3600400" cy="4791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4809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88640"/>
            <a:ext cx="3821746" cy="508998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2080" y="1677298"/>
            <a:ext cx="3689089" cy="49162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8081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1409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92696"/>
            <a:ext cx="8229600" cy="432048"/>
          </a:xfrm>
        </p:spPr>
        <p:txBody>
          <a:bodyPr/>
          <a:lstStyle/>
          <a:p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Срок проведение проекта: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апрель-июнь)</a:t>
            </a:r>
            <a:b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3600" dirty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403648" y="1268760"/>
            <a:ext cx="7560840" cy="5472608"/>
          </a:xfrm>
        </p:spPr>
        <p:txBody>
          <a:bodyPr/>
          <a:lstStyle/>
          <a:p>
            <a:pPr marL="0" indent="0">
              <a:buNone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данного проекта заключается в необходимости тесной связи дошкольников с природой, так как в этом возрасте закладываются основы экологической культуры. Данный проект содействует формированию у детей представления о семенах, цветах;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формирует познавательный интерес к исследовательской деятельности; </a:t>
            </a:r>
            <a:b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способствует развитию навыков рисования цветов. 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3984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1403648" y="-531440"/>
            <a:ext cx="6264696" cy="3024336"/>
          </a:xfrm>
        </p:spPr>
        <p:txBody>
          <a:bodyPr/>
          <a:lstStyle/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проекта: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экологического мышления дошкольников.</a:t>
            </a:r>
            <a:b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 </a:t>
            </a:r>
            <a:b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Объект 6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558370022"/>
              </p:ext>
            </p:extLst>
          </p:nvPr>
        </p:nvGraphicFramePr>
        <p:xfrm>
          <a:off x="1584325" y="1340768"/>
          <a:ext cx="7559675" cy="53283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88809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91680" y="260649"/>
            <a:ext cx="3168352" cy="1224136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Формы и методы работы</a:t>
            </a:r>
            <a:r>
              <a:rPr lang="ru-RU" dirty="0"/>
              <a:t>:</a:t>
            </a:r>
            <a:br>
              <a:rPr lang="ru-RU" dirty="0"/>
            </a:br>
            <a:endParaRPr lang="ru-RU" dirty="0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1259632" y="1124745"/>
            <a:ext cx="3672408" cy="4176464"/>
          </a:xfrm>
        </p:spPr>
        <p:txBody>
          <a:bodyPr/>
          <a:lstStyle/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Наблюдения;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Опыты и исследования;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Развивающие игры;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Просмотр познавательного видео;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Чтение художественной литературы;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Рассматривание иллюстраций;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Экскурсии на другие участки детского сада;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• Рисование;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76056" y="908720"/>
            <a:ext cx="3753743" cy="1656184"/>
          </a:xfrm>
        </p:spPr>
        <p:txBody>
          <a:bodyPr/>
          <a:lstStyle/>
          <a:p>
            <a:r>
              <a:rPr lang="ru-RU" dirty="0"/>
              <a:t>Ожидаемый результат:</a:t>
            </a:r>
            <a:br>
              <a:rPr lang="ru-RU" dirty="0"/>
            </a:br>
            <a:endParaRPr lang="ru-RU" dirty="0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5076056" y="2636912"/>
            <a:ext cx="3888432" cy="4104456"/>
          </a:xfrm>
        </p:spPr>
        <p:txBody>
          <a:bodyPr/>
          <a:lstStyle/>
          <a:p>
            <a:pPr marL="0" indent="0">
              <a:buNone/>
            </a:pP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экологической грамотности у детей;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ответственности за свои действия по отношению к окружающей среде;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вовлечение в исследовательскую деятельность каждого ребенка;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у детей коммуникативных навыков;</a:t>
            </a:r>
            <a:b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развитие творческих способностей.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05059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403648" y="274638"/>
            <a:ext cx="4968552" cy="1143000"/>
          </a:xfrm>
        </p:spPr>
        <p:txBody>
          <a:bodyPr/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Подготовка почвы для посадки семян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39" y="3717033"/>
            <a:ext cx="2359345" cy="314096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07904" y="2348880"/>
            <a:ext cx="2487384" cy="331651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44208" y="476672"/>
            <a:ext cx="2493480" cy="3328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3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547664" y="188640"/>
            <a:ext cx="6408712" cy="778098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Всходы семян цветов Цинии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2220" y="836712"/>
            <a:ext cx="2594026" cy="3456384"/>
          </a:xfrm>
          <a:prstGeom prst="rect">
            <a:avLst/>
          </a:prstGeom>
        </p:spPr>
      </p:pic>
      <p:pic>
        <p:nvPicPr>
          <p:cNvPr id="7" name="Рисунок 6" descr="C:\Users\nat_zhdanova\Documents\день нептуна\2018\IMG_20180524_070520_HDR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2780928"/>
            <a:ext cx="2368292" cy="345638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52597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1331640" y="274638"/>
            <a:ext cx="5112568" cy="1143000"/>
          </a:xfrm>
        </p:spPr>
        <p:txBody>
          <a:bodyPr/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Исследование листика фиалки на предмет появления корешка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612" y="3813963"/>
            <a:ext cx="2197276" cy="2927405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4208" y="188640"/>
            <a:ext cx="2592288" cy="34613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3888" y="1721557"/>
            <a:ext cx="2900762" cy="38676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6918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3861048"/>
            <a:ext cx="2232248" cy="297633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2843" y="2708920"/>
            <a:ext cx="2542009" cy="338437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7240" y="208733"/>
            <a:ext cx="2847248" cy="3796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50074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ерберы">
  <a:themeElements>
    <a:clrScheme name="Тема Office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Тема Office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Тема Offic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Тема Office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Тема Office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1D2DD88-722C-47A8-B217-9903FED192F4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Шаблон оформления с герберами</Template>
  <TotalTime>188</TotalTime>
  <Words>117</Words>
  <Application>Microsoft Office PowerPoint</Application>
  <PresentationFormat>Экран (4:3)</PresentationFormat>
  <Paragraphs>20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герберы</vt:lpstr>
      <vt:lpstr>Экологический проект в детском саду Тема: «Расти цветок».               </vt:lpstr>
      <vt:lpstr>Срок проведение проекта:  (апрель-июнь) </vt:lpstr>
      <vt:lpstr>Цель проекта: формирование экологического мышления дошкольников. Задачи проекта:  </vt:lpstr>
      <vt:lpstr>Презентация PowerPoint</vt:lpstr>
      <vt:lpstr>Презентация PowerPoint</vt:lpstr>
      <vt:lpstr>Подготовка почвы для посадки семян</vt:lpstr>
      <vt:lpstr>Всходы семян цветов Цинии</vt:lpstr>
      <vt:lpstr>Исследование листика фиалки на предмет появления корешка</vt:lpstr>
      <vt:lpstr>Презентация PowerPoint</vt:lpstr>
      <vt:lpstr>Посадка листика фиалки в подготовленную почву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nat_zhdanova</dc:creator>
  <cp:keywords/>
  <cp:lastModifiedBy>DNA7 X64</cp:lastModifiedBy>
  <cp:revision>18</cp:revision>
  <dcterms:created xsi:type="dcterms:W3CDTF">2019-06-12T11:08:35Z</dcterms:created>
  <dcterms:modified xsi:type="dcterms:W3CDTF">2020-12-04T02:16:20Z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TC300090649990</vt:lpwstr>
  </property>
</Properties>
</file>